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72" r:id="rId3"/>
    <p:sldId id="273" r:id="rId4"/>
    <p:sldId id="276" r:id="rId5"/>
    <p:sldId id="256" r:id="rId6"/>
    <p:sldId id="269" r:id="rId7"/>
    <p:sldId id="263" r:id="rId8"/>
    <p:sldId id="257" r:id="rId9"/>
    <p:sldId id="264" r:id="rId10"/>
    <p:sldId id="275" r:id="rId11"/>
    <p:sldId id="258" r:id="rId12"/>
    <p:sldId id="265" r:id="rId13"/>
    <p:sldId id="268" r:id="rId14"/>
    <p:sldId id="270" r:id="rId15"/>
    <p:sldId id="259" r:id="rId16"/>
    <p:sldId id="262" r:id="rId17"/>
    <p:sldId id="271" r:id="rId18"/>
    <p:sldId id="260" r:id="rId19"/>
    <p:sldId id="266" r:id="rId20"/>
    <p:sldId id="267" r:id="rId21"/>
    <p:sldId id="277" r:id="rId22"/>
  </p:sldIdLst>
  <p:sldSz cx="9144000" cy="6858000" type="screen4x3"/>
  <p:notesSz cx="6858000" cy="9144000"/>
  <p:custShowLst>
    <p:custShow name="Custom Show 1" id="0">
      <p:sldLst>
        <p:sld r:id="rId6"/>
        <p:sld r:id="rId9"/>
        <p:sld r:id="rId12"/>
        <p:sld r:id="rId16"/>
        <p:sld r:id="rId1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>
      <p:cViewPr>
        <p:scale>
          <a:sx n="72" d="100"/>
          <a:sy n="72" d="100"/>
        </p:scale>
        <p:origin x="-110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94F45-5D8A-461F-8AC6-0BFE54C68F6C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5731E-9146-40AA-B24B-C1497FF1D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06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731E-9146-40AA-B24B-C1497FF1D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70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9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87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08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42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75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14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23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79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63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40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82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2BC7-E517-4A1E-A45C-49A252388A3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C8A6F-55D6-4484-9E80-7E2766A69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54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82776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73152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SPONSORED AND PROVIDED BY: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7200"/>
            <a:ext cx="8382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966028"/>
            <a:ext cx="8305800" cy="256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0510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water damaged hardwoods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19200"/>
            <a:ext cx="67818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5029200"/>
            <a:ext cx="6781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 repairs $$$$$</a:t>
            </a:r>
          </a:p>
        </p:txBody>
      </p:sp>
    </p:spTree>
    <p:extLst>
      <p:ext uri="{BB962C8B-B14F-4D97-AF65-F5344CB8AC3E}">
        <p14:creationId xmlns:p14="http://schemas.microsoft.com/office/powerpoint/2010/main" xmlns="" val="197312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305800" cy="4038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8458200" cy="20574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Easily prevent water damage from leaking water heaters, water softeners, or even the water main!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unit will detect a leak, sound an alarm, and automatically turn off the water supply to the offending appliance or pipe to prevent further damage.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unit can be easily installed in about 10 minutes.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Comes with a One Year warranty.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700" y="533400"/>
            <a:ext cx="58928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02220"/>
            <a:ext cx="3429000" cy="7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88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damage caused by water heater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295400"/>
            <a:ext cx="51054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0" y="4495800"/>
            <a:ext cx="5029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this happened to you or someone you know?</a:t>
            </a:r>
          </a:p>
        </p:txBody>
      </p:sp>
    </p:spTree>
    <p:extLst>
      <p:ext uri="{BB962C8B-B14F-4D97-AF65-F5344CB8AC3E}">
        <p14:creationId xmlns:p14="http://schemas.microsoft.com/office/powerpoint/2010/main" xmlns="" val="2630039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heater leak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371600"/>
            <a:ext cx="70866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 rot="20958908">
            <a:off x="3765940" y="4672068"/>
            <a:ext cx="4481343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this one? </a:t>
            </a:r>
          </a:p>
        </p:txBody>
      </p:sp>
    </p:spTree>
    <p:extLst>
      <p:ext uri="{BB962C8B-B14F-4D97-AF65-F5344CB8AC3E}">
        <p14:creationId xmlns:p14="http://schemas.microsoft.com/office/powerpoint/2010/main" xmlns="" val="345369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Busted copper 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447800"/>
            <a:ext cx="6477000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5105400"/>
            <a:ext cx="5029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of you plumbers have seen this?</a:t>
            </a:r>
          </a:p>
        </p:txBody>
      </p:sp>
    </p:spTree>
    <p:extLst>
      <p:ext uri="{BB962C8B-B14F-4D97-AF65-F5344CB8AC3E}">
        <p14:creationId xmlns:p14="http://schemas.microsoft.com/office/powerpoint/2010/main" xmlns="" val="314457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305800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8458200" cy="20574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Easily prevent water damage from leaking water filters, ice makers, or any other items that use 1/4" Compression fittings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unit will detect a leak, sound an alarm, and automatically turn off the water supply to the offending appliance or pipe to prevent further damage.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unit can be easily installed in about 10 minutes.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Comes with a One Year warranty.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799" y="228600"/>
            <a:ext cx="7162801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02220"/>
            <a:ext cx="3429000" cy="7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17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US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damage caused by leaking refrigerator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41" y="1447800"/>
            <a:ext cx="7806559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4953000"/>
            <a:ext cx="7848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leak that has FINALLY shown itself!</a:t>
            </a:r>
          </a:p>
        </p:txBody>
      </p:sp>
    </p:spTree>
    <p:extLst>
      <p:ext uri="{BB962C8B-B14F-4D97-AF65-F5344CB8AC3E}">
        <p14:creationId xmlns:p14="http://schemas.microsoft.com/office/powerpoint/2010/main" xmlns="" val="3885925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damage caused by refrigerator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00200"/>
            <a:ext cx="69342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1600200"/>
            <a:ext cx="3810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has this refrigerator been leaking?</a:t>
            </a:r>
          </a:p>
        </p:txBody>
      </p:sp>
    </p:spTree>
    <p:extLst>
      <p:ext uri="{BB962C8B-B14F-4D97-AF65-F5344CB8AC3E}">
        <p14:creationId xmlns:p14="http://schemas.microsoft.com/office/powerpoint/2010/main" xmlns="" val="282387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305800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8458200" cy="20574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Prevent water damage from flooding Dishwashers, Water Filters, Toilets, or any other items that use 3/8" Compression fittings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unit will detect a leak, sound an alarm, and automatically turn off the water supply to the offending appliance or pipe to prevent further damage.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unit can be easily installed in about 10 minutes.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Comes with a One Year warranty.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52400"/>
            <a:ext cx="586740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02220"/>
            <a:ext cx="3429000" cy="7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00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damage caused by Dishwasher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371600"/>
            <a:ext cx="5715000" cy="4267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5686" y="4343400"/>
            <a:ext cx="382814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common leak, but what a mess!!</a:t>
            </a:r>
          </a:p>
        </p:txBody>
      </p:sp>
    </p:spTree>
    <p:extLst>
      <p:ext uri="{BB962C8B-B14F-4D97-AF65-F5344CB8AC3E}">
        <p14:creationId xmlns:p14="http://schemas.microsoft.com/office/powerpoint/2010/main" xmlns="" val="1955909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Damaged </a:t>
            </a:r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ardwoods</a:t>
            </a:r>
            <a:endParaRPr lang="en-US" sz="40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19200"/>
            <a:ext cx="7467600" cy="489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 rot="20423667">
            <a:off x="1163900" y="3517266"/>
            <a:ext cx="6695030" cy="82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could prevent this?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60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damage caused by Dishwasher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828800"/>
            <a:ext cx="6629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3657600"/>
            <a:ext cx="4953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 dishwasher water damage. Has this ever  happened to you?</a:t>
            </a:r>
          </a:p>
        </p:txBody>
      </p:sp>
    </p:spTree>
    <p:extLst>
      <p:ext uri="{BB962C8B-B14F-4D97-AF65-F5344CB8AC3E}">
        <p14:creationId xmlns:p14="http://schemas.microsoft.com/office/powerpoint/2010/main" xmlns="" val="49402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3352800"/>
          </a:xfr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25400" contourW="12700">
              <a:bevelT w="25400" h="25400"/>
              <a:bevelB w="69850" h="0"/>
            </a:sp3d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50800" dist="50800" dir="5400000" sx="102000" sy="102000" algn="ctr" rotWithShape="0">
                    <a:srgbClr val="000000">
                      <a:alpha val="43137"/>
                    </a:srgbClr>
                  </a:outerShdw>
                </a:effectLst>
              </a:rPr>
              <a:t>Call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50800" dist="50800" dir="5400000" sx="102000" sy="102000" algn="ctr" rotWithShape="0">
                    <a:srgbClr val="000000">
                      <a:alpha val="43137"/>
                    </a:srgbClr>
                  </a:outerShdw>
                </a:effectLst>
              </a:rPr>
              <a:t>Night Owl Appliance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50800" dir="5400000" sx="102000" sy="102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50800" dist="50800" dir="5400000" sx="102000" sy="102000" algn="ctr" rotWithShape="0">
                    <a:srgbClr val="000000">
                      <a:alpha val="43137"/>
                    </a:srgbClr>
                  </a:outerShdw>
                </a:effectLst>
              </a:rPr>
              <a:t>and get FLOODSTOP today!!!</a:t>
            </a:r>
            <a:br>
              <a:rPr lang="en-US" sz="4800" b="1" dirty="0" smtClean="0">
                <a:solidFill>
                  <a:srgbClr val="0070C0"/>
                </a:solidFill>
                <a:effectLst>
                  <a:outerShdw blurRad="50800" dist="50800" dir="5400000" sx="102000" sy="102000" algn="ctr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rgbClr val="FF0000"/>
                </a:solidFill>
                <a:effectLst>
                  <a:outerShdw blurRad="50800" dist="50800" dir="5400000" sx="102000" sy="102000" algn="ctr" rotWithShape="0">
                    <a:srgbClr val="000000">
                      <a:alpha val="43137"/>
                    </a:srgbClr>
                  </a:outerShdw>
                </a:effectLst>
              </a:rPr>
              <a:t>205-739-9988</a:t>
            </a:r>
            <a:endParaRPr lang="en-US" sz="6000" b="1" dirty="0">
              <a:solidFill>
                <a:srgbClr val="FF0000"/>
              </a:solidFill>
              <a:effectLst>
                <a:outerShdw blurRad="50800" dist="50800" dir="5400000" sx="102000" sy="102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933370"/>
            <a:ext cx="1828799" cy="18288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4724400"/>
            <a:ext cx="2032938" cy="1676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897085"/>
            <a:ext cx="2349503" cy="165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943601"/>
            <a:ext cx="3429000" cy="7359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5943601"/>
            <a:ext cx="3025775" cy="7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48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</a:t>
            </a:r>
            <a:r>
              <a:rPr lang="en-US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Hardwoods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143000"/>
            <a:ext cx="70104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 rot="20709282">
            <a:off x="1431042" y="4070200"/>
            <a:ext cx="5154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</a:t>
            </a:r>
            <a:r>
              <a:rPr lang="en-US" sz="37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familiar? </a:t>
            </a:r>
          </a:p>
        </p:txBody>
      </p:sp>
    </p:spTree>
    <p:extLst>
      <p:ext uri="{BB962C8B-B14F-4D97-AF65-F5344CB8AC3E}">
        <p14:creationId xmlns:p14="http://schemas.microsoft.com/office/powerpoint/2010/main" xmlns="" val="271804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Refrigerator Leak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143000"/>
            <a:ext cx="8077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 rot="20277562">
            <a:off x="1322370" y="3598256"/>
            <a:ext cx="72163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let this happen to </a:t>
            </a:r>
            <a:r>
              <a:rPr lang="en-US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floors!</a:t>
            </a:r>
          </a:p>
        </p:txBody>
      </p:sp>
    </p:spTree>
    <p:extLst>
      <p:ext uri="{BB962C8B-B14F-4D97-AF65-F5344CB8AC3E}">
        <p14:creationId xmlns:p14="http://schemas.microsoft.com/office/powerpoint/2010/main" xmlns="" val="194941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4648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533400"/>
            <a:ext cx="60198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02220"/>
            <a:ext cx="3429000" cy="73598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19100" y="5105400"/>
            <a:ext cx="8382000" cy="155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Prevent water damage from flooding and leaking washing machines.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This washing machine leak detector will detect a leak, sound an alarm, and automatically turn off the water supply to the washing machine to prevent any substantial damage.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38950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14:ripple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damage caused by leaking washer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337306"/>
            <a:ext cx="6934200" cy="483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4876800"/>
            <a:ext cx="7086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could have been </a:t>
            </a:r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prevented!</a:t>
            </a:r>
          </a:p>
        </p:txBody>
      </p:sp>
    </p:spTree>
    <p:extLst>
      <p:ext uri="{BB962C8B-B14F-4D97-AF65-F5344CB8AC3E}">
        <p14:creationId xmlns:p14="http://schemas.microsoft.com/office/powerpoint/2010/main" xmlns="" val="234556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damage caused by leaking washer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295400"/>
            <a:ext cx="6477000" cy="527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5000" y="3810000"/>
            <a:ext cx="4267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this ever happened to you?</a:t>
            </a:r>
          </a:p>
        </p:txBody>
      </p:sp>
    </p:spTree>
    <p:extLst>
      <p:ext uri="{BB962C8B-B14F-4D97-AF65-F5344CB8AC3E}">
        <p14:creationId xmlns:p14="http://schemas.microsoft.com/office/powerpoint/2010/main" xmlns="" val="51318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05800" cy="4648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8382000" cy="1752600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This water detection unit can be easily installed in about 10 minutes.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Comes with a One Year warranty.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Four AA batteries as backup or primary power supply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Components: 90 Degree Motorized Ball Valves (Two valves, 3/4 inch Hose Threaded with union), Water/Leak Sensor (1.25” X 7.5”), AC Power Adaptor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533400"/>
            <a:ext cx="6019800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02220"/>
            <a:ext cx="3429000" cy="7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95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</a:t>
            </a:r>
            <a:r>
              <a:rPr lang="en-US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7162799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91000" y="4876800"/>
            <a:ext cx="358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washer </a:t>
            </a:r>
            <a:r>
              <a:rPr lang="en-US" sz="3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 about to </a:t>
            </a:r>
            <a:r>
              <a:rPr lang="en-U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burst!!</a:t>
            </a:r>
            <a:endParaRPr lang="en-US" sz="35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69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481</Words>
  <Application>Microsoft Office PowerPoint</Application>
  <PresentationFormat>On-screen Show (4:3)</PresentationFormat>
  <Paragraphs>49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Office Theme</vt:lpstr>
      <vt:lpstr>Slide 1</vt:lpstr>
      <vt:lpstr>Water Damaged Hardwoods</vt:lpstr>
      <vt:lpstr>Water Damaged Hardwoods</vt:lpstr>
      <vt:lpstr>Refrigerator Leak</vt:lpstr>
      <vt:lpstr>Slide 5</vt:lpstr>
      <vt:lpstr>Water damage caused by leaking washer</vt:lpstr>
      <vt:lpstr>Water damage caused by leaking washer</vt:lpstr>
      <vt:lpstr>Slide 8</vt:lpstr>
      <vt:lpstr>Most Common Issue</vt:lpstr>
      <vt:lpstr>More water damaged hardwoods</vt:lpstr>
      <vt:lpstr>Slide 11</vt:lpstr>
      <vt:lpstr>Water damage caused by water heater</vt:lpstr>
      <vt:lpstr>Water heater leak</vt:lpstr>
      <vt:lpstr>Busted copper line</vt:lpstr>
      <vt:lpstr>Slide 15</vt:lpstr>
      <vt:lpstr>Water damage caused by leaking refrigerator</vt:lpstr>
      <vt:lpstr>Water damage caused by refrigerator</vt:lpstr>
      <vt:lpstr>Slide 18</vt:lpstr>
      <vt:lpstr>Water damage caused by Dishwasher</vt:lpstr>
      <vt:lpstr>Water damage caused by Dishwasher</vt:lpstr>
      <vt:lpstr>Call Night Owl Appliance and get FLOODSTOP today!!! 205-739-9988</vt:lpstr>
      <vt:lpstr>Custom Show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</dc:creator>
  <cp:lastModifiedBy>syed.waseem</cp:lastModifiedBy>
  <cp:revision>47</cp:revision>
  <dcterms:created xsi:type="dcterms:W3CDTF">2015-02-08T20:56:13Z</dcterms:created>
  <dcterms:modified xsi:type="dcterms:W3CDTF">2015-02-11T08:09:25Z</dcterms:modified>
</cp:coreProperties>
</file>